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64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7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38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22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32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05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1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9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38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1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2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AB95B2-BDA4-4D1B-8844-0581A8837BD1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2F530D-7531-46BA-A78C-1DF411E82D8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56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НАПРАВЛЕННОЕ ФОРМИРОВАНИЕ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В ПРОЦЕССЕ ФИЗИЧЕСКОГО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295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формирование нравственных качеств, привычек соблюдения этических норм, навыков общественно оправданного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(уважения к результатам труда и предметам духовной и материальной культуры, уважения к родителям и старшим, честности, скромности, добросовестности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воспитание волевых черт и качеств личности (смелости, решительности, мужества, воли к победе, самообладания 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средствам нравственного воспитания относят: содержание и организацию учебно-тренировочных занятий, спортивный режим, соревнования (строгое выполнение их правил), деятельность преподавателя (тренера)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нравственного воспитания включают в себя: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убеждение в форме разъяснения установленных норм поведения, сложившихся традиций;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беседы при совершении занимающимися какого-либо проступка;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диспуты на этические темы;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наглядный пример (прежде всего достойный пример самого педагога, тренера);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практические приучения (суть: постоянно, настойчиво упражнять занимающихся в дисциплинированном, культурном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поведении, в точном соблюдении спортивных правил, спортивного режима, традиций, пока эти нормы не станут привычными; в перенесении значительных и длительных усилий, каких требуют зачастую тренировочные нагрузки и соревнования);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поощрение: одобрение, похвала, объявление благодарности, награждение грамотой и др.;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оказание доверия в выполнении обязанностей помощника преподавателя, начисление команде поощрительного очка при подведении итогов соревнований и др.;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наказание за совершенный проступок: замечание, выговор, обсуждение на собрании коллектива (спортивной команды),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исключение из состава команды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Умственное воспитание в процессе физического воспитания. В физическом воспитании представлены широкие возможности для решения задач умственного воспитания. Это обусловлено спецификой физического воспитания, его содержательными и процессуальными основами.</a:t>
            </a:r>
          </a:p>
        </p:txBody>
      </p:sp>
    </p:spTree>
    <p:extLst>
      <p:ext uri="{BB962C8B-B14F-4D97-AF65-F5344CB8AC3E}">
        <p14:creationId xmlns:p14="http://schemas.microsoft.com/office/powerpoint/2010/main" val="2874810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двусторонняя связь умственного и физического воспитания. С одной стороны, физическое воспитание создает лучшие условия для умственной работоспособности и содействует развитию интеллекта; с другой стороны, умственное воспитание повышает эффективность физического воспитания, создавая условия более вдумчивого отношения к нему занимающихся для осознания или сущности решаемых задач и творческих поисков их решения. В содержании умственного воспитания в процессе физического воспитания можно различить две стороны: образовательную и воспитательную. Образовательная сторона заключается в передаче специальных физкультурных знаний. При этом мышление развивается в двух направлениях: как воспроизводящее (репродуктивное) и как продуктивное (творческое). Воспроизводящее мышление заключается в осмысливании занимающимися своих действий после инструктивных указаний преподавателя (например, при обучении сложному движению). Примерами творческого мышления является анализ «эталонной» спортивной техники с целью рационального применения ее к своим индивидуальным особенностям (найти свою индивидуальную технику). Воспитательная сторона умственного воспитания в процессе физического воспитания заключается в развитии таких интеллектуальных качеств, как сообразительность, сосредоточенность, пытливость, быстрота мышления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сказанного, основными задачами умственного воспитания в процессе физического воспитания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обогащение занимающихся специальными знаниями в области физической культуры и формирование на этой основе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осмысленного отношения к физкультурной и спортивной деятельности, содействие формированию научного мировоззрения;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развитие умственных способностей (способностей к анализу и обобщению, быстроты мышления и др.), познавательной активности и творческих проявлений в двигательной деятельности;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стимулирование развития потребности и способностей к самопознанию и самовоспитанию.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умственного воспитания являются прежде всего физкультурные занятия. Их содержание и объем определяются программами физического воспитания для общеобразовательных школ, лицеев, колледжей, вузов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к средствам умственного воспитания относят специально организованные проблемные ситуации в процессе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физическими упражнениями, разрешение которых требует умственных действий (прием и переработка информации, анализ, принятие решения и т.п.).</a:t>
            </a:r>
          </a:p>
        </p:txBody>
      </p:sp>
    </p:spTree>
    <p:extLst>
      <p:ext uri="{BB962C8B-B14F-4D97-AF65-F5344CB8AC3E}">
        <p14:creationId xmlns:p14="http://schemas.microsoft.com/office/powerpoint/2010/main" val="858038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методам умственного воспитания относят: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опрос по преподаваемому материалу;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наблюдение и сравнение;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анализ и обобщение изучаемого материала;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критическую оценку и анализ двигательных действий.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воспитание в процессе 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воспитание призвано формировать у людей предельно широкие эстетические потребности. При этом важно не только сформировать способности наслаждаться, понимать красоту в ее многообразных проявлениях, но и главным образом воспитать способность воплотить ее в реальных действиях и поступках. Занятия физической культурой и спортом представляют исключительно широкие возможности для этого. Речь идет о развитии эстетической активности личности прежде всего в практической деятельности,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физического воспитания с эстетическим заключается в том, что, с одной стороны, физическое воспитание расширяет сферу эстетического воздействия на человека, с другой — эстетическое воспитание повышает эффективность физического за счет внесения в него положительного эмоционального момента и дополнительных привлекательных стимулов к занятиям физическими упражнениями.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эстетическим воспитанием в процессе занятий физическими упражнениями стоят следующие специфические задачи: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воспитание эстетических чувств и вкусов в области физической культуры;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воспитание эстетической оценки тела и движений человека;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воспитание умений находить и оценивать прекрасное в по ведении товарищей и в окружающей обстановке.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средствам эстетического воспитания в процессе двигательной деятельности относятся прежде всего разнообразные виды самого физического воспитания. В каждом из них преподаватель может указать своим ученикам на моменты прекрасного. Средствами эстетического воспитания являются также праздники и выступления, природные и гигиенические условия, а также обстановка занятий, специальные средства художественного воспитания в процессе занятий (использование музыки и произведений искусства) и т.п.</a:t>
            </a:r>
          </a:p>
        </p:txBody>
      </p:sp>
    </p:spTree>
    <p:extLst>
      <p:ext uri="{BB962C8B-B14F-4D97-AF65-F5344CB8AC3E}">
        <p14:creationId xmlns:p14="http://schemas.microsoft.com/office/powerpoint/2010/main" val="4195631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воспитание в процессе физического воспитания характеризуется следующими методами: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эмоционально-выразительное объяснение физических упражнений, образное слово;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технически совершенный и эмоционально-выразительный показ упражнения, который бы вызвал чувство восхищения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прекрасным;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вдохновляющий пример в действиях и поступках;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практическое приучение к творческим проявлениям красоты в двигательной деятельности в процессе занятий физическими упражнениями.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воспитание в физическом воспитании. Отношение к труду является одним из важнейших критериев воспитанности личности. Это отношение к труду характеризуется устойчивостью выполнения требований дисциплины, выполнением производственных заданий, проявлением инициативы в труде, личным вкладом в достижение коллективного труда.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физического и трудового воспитания выражается в том, что физическое воспитание оказывает непосредственное содействие трудовому, повышая трудоспособность людей, а трудовое воспитание, в свою очередь, придает физическому воспитанию конкретную направленность на подготовку людей к жизни и труду.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занятий физическими упражнениями содержанием трудового воспитания является сам учебный труд, элементарные трудовые процессы по обслуживанию занятий физическими упражнениями, общественно полезный труд физкультурников и спортсменов в порядке шефства над каким-либо учреждением, предприятием и т.д.</a:t>
            </a:r>
          </a:p>
        </p:txBody>
      </p:sp>
    </p:spTree>
    <p:extLst>
      <p:ext uri="{BB962C8B-B14F-4D97-AF65-F5344CB8AC3E}">
        <p14:creationId xmlns:p14="http://schemas.microsoft.com/office/powerpoint/2010/main" val="555433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трудовым воспитанием в процессе физического воспитания ставятся следующие задачи: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—воспитание трудолюбия;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—формирование сознательного отношения к труду;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—овладение элементарными трудовыми умениями и навыками.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средствам трудового воспитания относят: учебный труд (в процессе академических занятий по физическому воспитанию, напряженных спортивных тренировочных занятий, соревнований, выполнение практических обязанностей по самообслуживанию и обслуживанию группы (подготовка и уборка мест занятий, инвентаря, уход за спортивным снаряжением и пр.), общественно полезный труд в связи с занятиями по физическому воспитанию (в оздоровительно-спортивном лагере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специфическим методам трудового воспитания в процессе физического воспитания относятся: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—практическое приучение к труду;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—беседа;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—оценка результатов труда;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—пример образцового труда (например, исключительно добросовестное отношение спортсмена к тренировке и выполнение учебно-тренировочных заданий с полной отдачей сил и высоким спортивно-техническим результатом).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различными видами спорта представляют широкие возможности для воспитания положительных черт личности. Эти занятия носят коллективный характер. Они эмоциональны, позволяют формировать наряду с физическими и психические качества. Однако воспитательные возможности занятий различными физическими упражнениями, видами спорта неодинаковы, что должен учитывать преподаватель (тренер). Они обусловлены особым содержанием и условиями выполнения конкретных упражнений.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посредством упражнений спортивной гимнастики при соответствующей организации, методике обучения и тренировки возможно воспитывать такие качества, как выдержанность, смелость, настойчивость, дисциплинированность.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6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 спортивные игры отличаются высокой эмоциональностью и создают особые условия для эффективного формирования положительных качеств личности (честности, ответственности перед коллективом, настойчивости, готовности оказать помощь товарищу) и устранения отрицательных качеств (эгоизма, нечестности, грубости, заносчивости, трусости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педагогической работе планируют и реализуют следующие воспитательные задачи: перспективные и ближайшие, коллективные и индивидуальные, относящиеся к отдельный, конкретным ученикам.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должен найти правильный подход к каждому спортсмену, уметь поддержать и развить в нем хорошие качества и задатки, заботиться не только о спортивных результатах своего воспитанника, но и о его отношении к учебе, его поведении, культурном росте.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воспитательной деятельности педагога по физической культуре и спорту достигается: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—организацией целостного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-воспитательного процесса в соответствии с требованием законов, научными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рекомендациями и реальными потребностями;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—достижением социально-ценностной целевой и содержательной направленностью воспитания, оптимальной его организацией;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—обеспечением положительной мотивации в процессе занятий физическими упражнениями и спортом, раскрытием и задействованием сущностного потенциала каждого занимающегося;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—достижением сплоченности спортивного коллектива (команды);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—личным отношением к выполнению обязанностей на высокопрофессиональном, творческом уровне;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—всесторонним обеспечением воспитательного процесса.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личности преподавателя (тренера) как воспитателя. От преподавателя во многом зависит формирование личности его учеников. Критерии педагогического мастерства складываются из совокупности деловых и личных качеств преподавателя.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14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Обязательными деловыми качествами преподавателя физического воспитания (тренера по виду спорта) должны быть: понимание идейных основ воспитания в нашей стране, знание своего дела, умение обучать движениям и воспитывать физические качества, умение организовывать коллектив занимающихся и находить важный подход к ученикам, умение наблюдать и учитывать результаты учебно-воспитательного процесса, уметь воспитывать своим предметом, быть культурным.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личным качествам, которыми должен обладать преподаватель (тренер), относятся: творческая активность, гибкость ума, трудолюбие, честность, бескорыстие, принципиальность, выдержка, требовательность, скромность, культура.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10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0485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педагогике понятие воспитание рассматривается в широком и узком смысле.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широком смысле — это процесс и результат усвоения и активного воспроизводства социальными субъектами общественного опыта, который охватывает их широкое, многостороннее взаимодействие между собой, с социальной средой и окружающей природой. Его сущность проявляется как процесс целенаправленного, организационно оформленного взаимодействия всех его участников на субъектно-субъектных отношениях, обеспечивающего их гармоничное развитие и эффективное решение социально значимых задач.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узком смысле — это целенаправленное и систематическое взаимодействие субъектов воспитательного процесса. Оно охватывает деятельность воспитателей, осуществляющих систему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педагогаческих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 на ум, чувства, волю воспитуемых, активно реагирующих на эти воздействия под влиянием своих потребностей, мотивов, жизненного опыта, убеждений и других факторов.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процесс — это целенаправленная деятельность всех субъектов воспитания, обеспечивающая формирование качеств личности (потребности, характер, способности и «Я-концепция») в интересах соответствующих воспитательным целям и задачам.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цель воспитания в современных условиях состоит в создании материальных, духовных, организационных условий для формирования у каждого гражданина целостного комплекса социально-ценностных качеств, взглядов, убеждений, обеспечивающих его успешное развитие.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1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различных видов воспитания в процессе 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возрастном развитии человека очень важная роль принадлежит физическому воспитанию. Это касается не только содействия нормальному физическому развитию растущего организма и его совершенствованию, укрепления здоровья, но и формирования духовных качеств личности. Все это становится возможным и реальным при правильной постановке физического воспитания, осуществлении его в органической связи с другими видами воспитания: умственным, нравственным, трудовым, эстетическим.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физического воспитания с умственным. Она проявляется непосредственно и опосредованно. Непосредственная связь заключается в том, что в процессе физического воспитания оказывается прямое воздействие на развитие умственных способностей занимающихся. На занятиях постоянно возникают познавательные ситуации, связанные с овладением техникой физических упражнений, ее совершенствованием, овладением приемами практических действий и пр. (как выполнить движения экономнее, точнее, выразительнее и т.д., как распределить силы на дистанции, в соревнованиях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по физической культуре и спорту в зависимости от квалификации и возраста занимающихся намеренно создает на занятиях познавательные и проблемные ситуации различной степени сложности. Занимающиеся должны сами принимать решения, действовать активно и творчески подходить к решению поставленных перед ними задач.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новые знания в области физической культуры, приобретаемые занимающимися, служат их духовному обогащению и способствуют развитию умственных способностей, позволяют более эффективно использовать средства физического воспитания в спортивной деятельности,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Опосредованная связь состоит в том, что укрепление здоровья, развитие физических сил в процессе физического воспитания составляют необходимое условие для нормального умственного развития детей. Это отмечал еще выдающийся ученый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П.Ф.Лесгафт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своем фундаментальном труде «Руководство по физическому образованию детей школьного возраста» он писал: «Между умственным и физическим развитием человека существует тесная связь, вполне выясняющаяся при изучении человеческого организма и его отправлений. Умственный рост и развитие требуют соответствующего развития физического».</a:t>
            </a:r>
          </a:p>
        </p:txBody>
      </p:sp>
    </p:spTree>
    <p:extLst>
      <p:ext uri="{BB962C8B-B14F-4D97-AF65-F5344CB8AC3E}">
        <p14:creationId xmlns:p14="http://schemas.microsoft.com/office/powerpoint/2010/main" val="150393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осуществления оздоровительных задач физического воспитания повышается общая жизнедеятельность организма, что ведет к большой продуктивности в умственной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физического воспитания с нравственным. С одной стороны, правильно организованное физическое воспитание способствует формированию положительных черт морального облика человека. В процессе сложной и напряженной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-соревновательной деятельности проверяются и формируются моральные качества молодежи, крепнет и закаляется воля, приобретается опыт нравственного поведения. С другой стороны, от уровня воспитанности занимающихся, их организованности, дисциплинированности, настойчивости, воли и других черт характера зависит эффективность занятий по физическому воспитанию (например, результативность уроков физической культуры в общеобразовательной школе, средних специальных учебных заведениях и др.). На нравственной основе осуществляется воспитание спортивного трудолюбия, способности к преодолению трудностей, сильной воли и других личностных качеств. Взаимосвязь физического воспитания с эстетическим. Занятия физическими упражнениями создают благоприятные условия для эстетического воспитания. В процессе занятий формируется красивая осанка, осуществляется гармоничное развитие форм телосложения, воспитывается понимание красоты и изящества движений. Все это помогает воспитанию эстетических чувств, вкусов и представлений, способствует проявлению положительных эмоций, жизнерадостности, оптимизма. Эстетическое воспитание развивает человека духовно, позволяет также правильно понимать и оценивать прекрасное, стремиться к нему. Человек с развитым эстетическим вкусом, как правило, стремится создавать эстетические ценности, осуществляя эстетическую деятельность, которая в различных формах широко представлена в спорте. Связь физического и эстетического воспитания основана на единстве их цели — формировании человека, а физическое совершенство составляет часть эстетического идеала. Взаимосвязь физического воспитания с трудовым. Систематические занятия физическими упражнениями формируют организованность, настойчивость, способность преодолевать трудности, собственное нежелание или неумение и в конечном итоге воспитывают трудолюбие. Кроме того, выполнение занимающимися различных поручений педагога по самообслуживанию, ремонту спортивного инвентаря, оборудованию простейших спортивных площадок и пр. содействует формированию элементарных трудовых навыков. Результаты трудового воспитания по формированию определенных качеств личности непосредственно положительно отражаются и на эффективности процесса физического воспитания.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6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воспитательной деятельности педагога по физической культуре и спорту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воспитательной деятельности — это совокупность методологических и организационно-методических установок, определяющих подбор, компоновку и порядок задействования воспитательного инструментария. Она определяет стратегию, тактику и технику организации процесса воспитания в сфере физической культуры и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воспитания задает общий замысел, перспективы и план достижения целей воспитания в процессе решения практических задач.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воспитания в соответствии с его стратегией определяет систему организации воспитательной деятельности в учебном заведении, учреждении, на предприятии и с каждым конкретным человеком.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воспитания характеризует совокупность приемов, операций и других действий педагога по физической культуре и спорту по использованию воспитательного инструментария в профессиональной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Составляющими элементами воспитательной технологии являются прием, звено, цепочка. Воспитательный прием преподавателя (тренера) определяет задействование сил и средств для достижения конкретного воспитательного воздействия. Воспитательное звено — это отдельная, самостоятельная часть воспитательной технологии. Звенья объединяются общей целью. Воспитательная цепочка есть совокупность взаимосвязанных, последовательно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задействуемых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приемов и звеньев для формирования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социальноценностных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 и привычек.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элемент технологии — это методы воспитания, которые представляют собой определенные способы однородного педагогического воздействия на занимающихся физической культурой и спортом и коллективы или взаимодействия с ними в целях формирования и развития у них качеств, необходимых для успешного выполнения социальных ролей и достижения личностно значимых целей.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методов воспитания направлен на решение специфических воспитательных задач, обусловленных целью воспитания, а также особенностями участвующих субъектов воспитания. Оказывая воспитывающее влияние на человека, каждый метод воспитания выполняет вполне определенные функции и обладает свойствами преимущественного развития у него определенных качеств. Любой метод воспитания включает в себя совокупность свойственных лишь ему средств и приемов педагогического воздействия, с помощью которых решаются характерные для данного метода воспитательные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8446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методов воспитания составляют средства и приемы, которые связаны между собой и в практике воспитания применяются в единстве.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воспитания — это все то, с помощью чего преподаватель (тренер) воздействует на воспитуемых. К средствам воспитания относятся: слово, наглядные пособия, кино-и видеофильмы, беседы, собрания, традиции, литература, произведения изобразительного и музыкального искусства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воспитания — это частные случаи действий по использованию элементов или отдельных средств воспитания в соответствии с конкретной педагогической ситуацией. По отношению к методу приемы воспитания носят подчиненный характер.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методов воспитания нельзя рассматривать каждый конкретный метод как универсальный, отдельно от других. Только применение совокупности методов воспитания в их технологической взаимосвязи позволяет достигать воспитательной цели.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метод воспитания, взятый изолированно, не может обеспечить формирование у людей высокой сознательности, убежденности и высоких моральных качеств. Иначе говоря, ни один из методов не является универсальным и не решает всех задач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действенными методами воспитания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традиционно принятые — убеждение, упражнение, поощрение, принуждение и пример;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инновационно-деятельностные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(обусловлены внедрениями новых воспитательных технологий) — модельно-целевой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подход, проектирование, алгоритмизация, творческая инвариантность 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неформально-межличностные (осуществляются через личностно значимых людей, авторитетных из числа друзей и близких);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 -игровые (обеспечивают овладение индивидуальным и групповым опытом, а также коррекцию поведения и действий в специально заданных условиях) — социально-психологические тренинги, деловые игры и др.;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рефлексивные (основаны на индивидуальном переживании, самоанализе и осознании собственной ценности в реальной действительности).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4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педагогике главным методом воспитания является метод убеждения, так как ему принадлежит определяющая роль в формировании важнейших качеств человека — научного мировоззрения, сознательности и убежденности.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убеждения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чтобы разъяснить занимающимся нормы поведения, установленные, сложившиеся традиции, а при совершении каких-либо проступков — их аморальную сторону с целью осознания ее провинившимся и предупреждения проступка в последующее время.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применении метода убеждения используются два основных, неразрывно связанных средства: убеждение словом и убеждение делом.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распространенными приемами и средствами убеждения словом являются: разъяснение, доказательство, опровержение, сравнение, сопоставление, аналогия, ссылка на авторитет и др. Убеждение словом должно органически сочетаться с убеждением делом, практикой.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убеждении делом наиболее часто используются следующие приемы: показ занимающемуся ценности и значимости его действий и поступков; поручение практических заданий, способствующих преодолению сомнений, ложных взглядов; анализ жизненных явлений, опровергающих ошибочные взгляды; личный пример преподавателя (тренера)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упражнения (метод практического приучения). Позволяет каждому преподавателю (тренеру) и самому занимающемуся быстрее достичь желанной цели: слить воедино слово и дело, сформировать устойчивые качества и черты характера. Его сущность состоит в такой организации повседневной жизни и деятельности, которая укрепляет их сознание, закаляет волю, способствует формированию привычек правильного поведения. В основе приучения лежит упражнение в определенных морально-волевых проявлениях.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как специальная, многократно повторяемая человеком деятельность необходима для совершенствования навыков поведения в различных ситуациях как результат повышения сознательности. Упражнение в воспитании отличается от упражнения в обучении. В первом случае оно тесным образом связано с одновременным повышением сознательности, а во втором — направлено на отработку навыков и умений до высокой степени автоматизма и роль сознания в действиях несколько снижается.</a:t>
            </a:r>
          </a:p>
        </p:txBody>
      </p:sp>
    </p:spTree>
    <p:extLst>
      <p:ext uri="{BB962C8B-B14F-4D97-AF65-F5344CB8AC3E}">
        <p14:creationId xmlns:p14="http://schemas.microsoft.com/office/powerpoint/2010/main" val="321931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совершенствования моральных и других профессионально важных качеств большое значение имеет системный подход к упражнениям, который включает в себя последовательность, плановость, регулярность. Это значит, что педагог по физическому воспитанию и спорту должен планировать объем и очередность нагрузок, влияющих на развитие положительных привычек, на совершенствование волевых качеств.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не только разъяснять, но и постоянно, настойчиво упражнять занимающихся в дисциплинированном, культурном по-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ведении, в точном выполнении спортивных правил, традиций, пока эти нормы не станут привычными.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Наглядный пример. Суть этого метода состоит в целенаправленном и систематическом воздействии преподавателя (тренера) на занимающихся личным примером, а также всеми другими видами положительных примеров, призванных служить образцом для подражания, основой для формирования идеала поведения и средством самовоспитания.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 сила примера основывается на естественном стремлении людей к подражанию, особенно молодых. Пример легче воспринимается и усваивается тогда, когда он взят из знакомок всем сферы деятельности. В качестве воспитательных примеров педагог использует случаи из жизни своего коллектива (высокие спортивные достижения его отдельных учеников в результате многолетнего и упорного труда на тренировках и т.д.), примеры проявления высоких нравственных качеств выдающимися спортсменами на ответственных международных соревнованиях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воспитательной работе следует больше пользоваться положительными примерами. Если преподаватель (тренер) пользуется отрицательным примером, то надо умело показать аморальную сторону примера, чтобы вызвать осуждение со стороны занимающихся.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поощрения. Поощрение представляет собой специфическую упорядоченную совокупность приемов и средств морального и материального стимулирования. Моральное и материальное поощрение активно помогает человеку осознать степень труда в достижении общей задачи, осмыслить свое поведение, закрепить положительные черты характера, полезные привычки.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физической культуре и спорте к числу поощрений относятся: одобрение, похвала педагога в ходе занятий и перед строем, награждение грамотой, медалью за высокие спортивно-технические результаты, присвоение звания мастера спорта и др.</a:t>
            </a:r>
          </a:p>
        </p:txBody>
      </p:sp>
    </p:spTree>
    <p:extLst>
      <p:ext uri="{BB962C8B-B14F-4D97-AF65-F5344CB8AC3E}">
        <p14:creationId xmlns:p14="http://schemas.microsoft.com/office/powerpoint/2010/main" val="378831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наказания (принуждения). Под методом наказания (принуждения) понимается система средств и приемов воздействия на занимающихся, нарушающих законы, нормы морали, с целью исправить их поведение и побудить добросовестно исполнять свои обязанности.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за совершенный проступок налагается для того, чтобы провинившийся понял свою ошибку. Оно может быть в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осуждения проступка (замечание педагога, сделанное сразу или затем перед строем), вынесения выговора, временного исключения из состава спортивной команды, наложения дисциплинарного взыскания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наказания должка соответствовать проступку. Поэтому прежде всего необходимо глубоко разобраться в существе проступка, выяснить его мотивы, обстоятельства, при которых он был совершен, прежнее поведение человека, особенности его личности, а также стаж занятий физической культурой или спортом. Все это позволяет верно оценить нарушение и определить меру взыскания, которое окажет наибольшее воспитательное воздействие на занимающегося, совершившего проступок.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меры наказания очень важно знать, как провинившийся относится к совершенному проступку, как его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 оценивает и как реагирует на взыскание. Ведь недаром говорят, что признание ошибки — половина исправления.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за проступок оказывает положительное влияние только тогда, когда оно применено правильно, с учетом характера проступка и его влияния на окружающих.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 воспитание в процессе физического воспитания. Нравственное воспитание представляет собой целенаправленное формирование моральных убеждений, развитие нравственных чувств и выработку навыков и привычек поведения человека в обществе. В общей системе воспитания нравственное воспитание имеет ведущее значение.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нравственного воспитания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формирование нравственного сознания (т.е. нравственных понятий, взглядов, суждений, оценок), идейной убежденности и мотивов деятельности (в частности, физкультурной), согласующихся с нормами высокой морали;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формирование нравственных чувств (любви к Родине, гуманизма, чувства коллективизма, дружбы, чувства непримиримости к нарушениям нравственных норм и др.);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34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</TotalTime>
  <Words>3959</Words>
  <Application>Microsoft Office PowerPoint</Application>
  <PresentationFormat>Широкоэкранный</PresentationFormat>
  <Paragraphs>140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НАПРАВЛЕННОЕ ФОРМИРОВАНИЕ ЛИЧНОСТИ В ПРОЦЕССЕ ФИЗИЧЕСКОГО ВОСПИТАНИЯ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usewr</dc:creator>
  <cp:lastModifiedBy>usewr</cp:lastModifiedBy>
  <cp:revision>10</cp:revision>
  <dcterms:created xsi:type="dcterms:W3CDTF">2020-10-31T13:27:31Z</dcterms:created>
  <dcterms:modified xsi:type="dcterms:W3CDTF">2020-11-17T10:35:35Z</dcterms:modified>
</cp:coreProperties>
</file>